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58" r:id="rId4"/>
    <p:sldId id="262" r:id="rId5"/>
    <p:sldId id="260" r:id="rId6"/>
    <p:sldId id="261" r:id="rId7"/>
    <p:sldId id="259" r:id="rId8"/>
    <p:sldId id="269" r:id="rId9"/>
    <p:sldId id="271" r:id="rId10"/>
    <p:sldId id="268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73194" autoAdjust="0"/>
  </p:normalViewPr>
  <p:slideViewPr>
    <p:cSldViewPr snapToGrid="0">
      <p:cViewPr varScale="1">
        <p:scale>
          <a:sx n="93" d="100"/>
          <a:sy n="93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8AF6B-5DB9-48F1-A900-411822DD2F54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8483D-A07D-4805-BD9E-B775AE1ABF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09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TOTAL TIME [ 40 – 40 – 30 – 30 – 30 – 60 – 90 – 20 – 30 – 40 - 30 </a:t>
            </a:r>
            <a:r>
              <a:rPr lang="en-GB" smtClean="0"/>
              <a:t>&gt; 440s / 7.20min 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634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ASSETS [ 20s ]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Blag </a:t>
            </a:r>
            <a:r>
              <a:rPr lang="en-GB" dirty="0" smtClean="0"/>
              <a:t>about how sprites were made a </a:t>
            </a:r>
            <a:r>
              <a:rPr lang="en-GB" dirty="0" smtClean="0"/>
              <a:t>little</a:t>
            </a:r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6 team</a:t>
            </a:r>
            <a:r>
              <a:rPr lang="en-GB" baseline="0" dirty="0" smtClean="0"/>
              <a:t> colours with each sprite being available in each team colour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932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CHALLENGES [ 40s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Learning</a:t>
            </a:r>
            <a:r>
              <a:rPr lang="en-GB" baseline="0" dirty="0" smtClean="0"/>
              <a:t> technologies we were not currently familiar with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Netty causing many</a:t>
            </a:r>
            <a:r>
              <a:rPr lang="en-GB" baseline="0" dirty="0" smtClean="0"/>
              <a:t> issues with random disconnects resulting in losing days worth of development time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Overly ambitious original idea and needed a more solid idea of what we would be delivering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Git committing files incorrectly and not using branches from the start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Eclipse causing plenty of problems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1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DIFFERENTLY [ 30s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Better weekly plans, including correct use of </a:t>
            </a:r>
            <a:r>
              <a:rPr lang="en-GB" baseline="0" dirty="0" smtClean="0"/>
              <a:t>sprints, sticking to soft deadlines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Implement a single feature at a </a:t>
            </a:r>
            <a:r>
              <a:rPr lang="en-GB" baseline="0" dirty="0" smtClean="0"/>
              <a:t>time; JIRA issues too broad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Unit tests but difficult  for games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ORIGINS [ 40s</a:t>
            </a:r>
            <a:r>
              <a:rPr lang="en-GB" baseline="0" dirty="0" smtClean="0"/>
              <a:t> 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Proposed variety of different genres we enjoyed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Voted on our top three </a:t>
            </a:r>
            <a:r>
              <a:rPr lang="en-GB" baseline="0" dirty="0" smtClean="0"/>
              <a:t>favourite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Took inspiration from </a:t>
            </a:r>
            <a:r>
              <a:rPr lang="en-GB" baseline="0" dirty="0" err="1" smtClean="0"/>
              <a:t>Tiberium</a:t>
            </a:r>
            <a:r>
              <a:rPr lang="en-GB" baseline="0" dirty="0" smtClean="0"/>
              <a:t> Twilight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Top down possible under time constraints &amp; browser based new twist and spec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88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PROCESS [ 40s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Game plan – functional requirements (features)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Created development stories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Prioritise stories to create core game – turrets and tanks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Game was implemented a module at a time until we had a basic and reasonably stable engine</a:t>
            </a:r>
            <a:r>
              <a:rPr lang="en-GB" baseline="0" dirty="0" smtClean="0"/>
              <a:t> which we could expand upon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Testing of the game occurred through user acceptance testing. The game was tested after the addition of each feature. We tried to create a stable build each Friday for testing by Sam and Steve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6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[ 30s 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Core functionality</a:t>
            </a:r>
            <a:r>
              <a:rPr lang="en-GB" baseline="0" dirty="0" smtClean="0"/>
              <a:t> completed first so we had a stable basis to work on</a:t>
            </a:r>
            <a:endParaRPr lang="en-GB" dirty="0" smtClean="0"/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Used weekly Friday meetings to keep us on track and get external opinion on our progress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Automating game testing was very difficult and we found it more productive to use user acceptance testing to both locate bugs and balance gameplay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5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TECHNOLOGIES [ </a:t>
            </a:r>
            <a:r>
              <a:rPr lang="en-GB" dirty="0" smtClean="0"/>
              <a:t>50s 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State the main technologies used in the project and say where they were used/what they were used for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Mention extra detail for each of the above technologies, notably: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Netty : Socket IO implementation</a:t>
            </a:r>
          </a:p>
          <a:p>
            <a:pPr marL="628650" lvl="1" indent="-171450">
              <a:buFontTx/>
              <a:buChar char="-"/>
            </a:pPr>
            <a:r>
              <a:rPr lang="en-GB" baseline="0" dirty="0" err="1" smtClean="0"/>
              <a:t>Phaser</a:t>
            </a:r>
            <a:r>
              <a:rPr lang="en-GB" baseline="0" dirty="0" smtClean="0"/>
              <a:t> : </a:t>
            </a:r>
            <a:r>
              <a:rPr lang="en-GB" baseline="0" dirty="0" smtClean="0"/>
              <a:t>JavaScript </a:t>
            </a:r>
            <a:r>
              <a:rPr lang="en-GB" baseline="0" dirty="0" smtClean="0"/>
              <a:t>game engine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GIMP 2.8 : Creating images/sprites/animations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15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[ 30s ]</a:t>
            </a:r>
          </a:p>
          <a:p>
            <a:endParaRPr lang="en-GB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Software transferrable skills to client projects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Phaser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pixi</a:t>
            </a:r>
            <a:r>
              <a:rPr lang="en-GB" baseline="0" dirty="0" smtClean="0"/>
              <a:t> powered – supports </a:t>
            </a:r>
            <a:r>
              <a:rPr lang="en-GB" baseline="0" dirty="0" err="1" smtClean="0"/>
              <a:t>webGL</a:t>
            </a:r>
            <a:r>
              <a:rPr lang="en-GB" baseline="0" dirty="0" smtClean="0"/>
              <a:t> and canvas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Languages chosen to gain broader experience</a:t>
            </a:r>
            <a:endParaRPr lang="en-GB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6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DIARY 1 [ 60s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Week 1 :</a:t>
            </a:r>
          </a:p>
          <a:p>
            <a:pPr marL="628650" lvl="1" indent="-171450">
              <a:buFontTx/>
              <a:buChar char="-"/>
            </a:pPr>
            <a:r>
              <a:rPr lang="en-GB" dirty="0" smtClean="0"/>
              <a:t>Brainstorm</a:t>
            </a:r>
            <a:r>
              <a:rPr lang="en-GB" baseline="0" dirty="0" smtClean="0"/>
              <a:t> ideas for the game </a:t>
            </a:r>
            <a:r>
              <a:rPr lang="en-GB" baseline="0" dirty="0" smtClean="0"/>
              <a:t>/ approach </a:t>
            </a:r>
            <a:r>
              <a:rPr lang="en-GB" baseline="0" dirty="0" smtClean="0"/>
              <a:t>the development 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dirty="0" err="1" smtClean="0"/>
              <a:t>PoC</a:t>
            </a:r>
            <a:r>
              <a:rPr lang="en-GB" baseline="0" dirty="0" smtClean="0"/>
              <a:t> </a:t>
            </a:r>
            <a:r>
              <a:rPr lang="en-GB" baseline="0" dirty="0" smtClean="0"/>
              <a:t>for various technologies (REST, Java-Tomcat, Angular, MySQL</a:t>
            </a:r>
            <a:r>
              <a:rPr lang="en-GB" baseline="0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Server </a:t>
            </a:r>
            <a:r>
              <a:rPr lang="en-GB" baseline="0" dirty="0" smtClean="0"/>
              <a:t>skeleton constructed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2 :</a:t>
            </a:r>
          </a:p>
          <a:p>
            <a:pPr marL="628650" lvl="1" indent="-171450">
              <a:buFontTx/>
              <a:buChar char="-"/>
            </a:pPr>
            <a:r>
              <a:rPr lang="en-GB" baseline="0" dirty="0" err="1" smtClean="0"/>
              <a:t>PoC</a:t>
            </a:r>
            <a:r>
              <a:rPr lang="en-GB" baseline="0" dirty="0" smtClean="0"/>
              <a:t> for </a:t>
            </a:r>
            <a:r>
              <a:rPr lang="en-GB" baseline="0" dirty="0" err="1" smtClean="0"/>
              <a:t>Phaser</a:t>
            </a:r>
            <a:r>
              <a:rPr lang="en-GB" baseline="0" dirty="0" smtClean="0"/>
              <a:t> game </a:t>
            </a:r>
            <a:r>
              <a:rPr lang="en-GB" baseline="0" dirty="0" smtClean="0"/>
              <a:t>engine (Turrets)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UX design for web</a:t>
            </a:r>
            <a:r>
              <a:rPr lang="en-GB" baseline="0" dirty="0" smtClean="0"/>
              <a:t> application 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Work </a:t>
            </a:r>
            <a:r>
              <a:rPr lang="en-GB" baseline="0" dirty="0" smtClean="0"/>
              <a:t>on Login, Registration &amp; Server Lobby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3 :</a:t>
            </a:r>
            <a:endParaRPr lang="en-GB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UI designed</a:t>
            </a:r>
            <a:r>
              <a:rPr lang="en-GB" baseline="0" dirty="0" smtClean="0"/>
              <a:t> and </a:t>
            </a:r>
            <a:r>
              <a:rPr lang="en-GB" baseline="0" dirty="0" smtClean="0"/>
              <a:t>implemented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server skeleton &amp; socket framework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W</a:t>
            </a:r>
            <a:r>
              <a:rPr lang="en-GB" baseline="0" dirty="0" smtClean="0"/>
              <a:t>ork on Game </a:t>
            </a:r>
            <a:r>
              <a:rPr lang="en-GB" baseline="0" dirty="0" smtClean="0"/>
              <a:t>Lobby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8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DIARY 2 [ 90s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Week 4 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path finding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Engine working cross computers / browsers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Concluding </a:t>
            </a:r>
            <a:r>
              <a:rPr lang="en-GB" baseline="0" dirty="0" smtClean="0"/>
              <a:t>game lobby and server lobby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5 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Socket </a:t>
            </a:r>
            <a:r>
              <a:rPr lang="en-GB" baseline="0" dirty="0" smtClean="0"/>
              <a:t>code to single unit (help reduce socket disconnections)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Created two and four player </a:t>
            </a:r>
            <a:r>
              <a:rPr lang="en-GB" baseline="0" dirty="0" smtClean="0"/>
              <a:t>maps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Implemented HUD, target tracking, damage calculations, tank hub</a:t>
            </a:r>
          </a:p>
          <a:p>
            <a:pPr marL="628650" lvl="1" indent="-171450">
              <a:buFontTx/>
              <a:buChar char="-"/>
            </a:pPr>
            <a:endParaRPr lang="en-GB" baseline="0" dirty="0" smtClean="0"/>
          </a:p>
          <a:p>
            <a:pPr marL="171450" lvl="0" indent="-171450">
              <a:buFontTx/>
              <a:buChar char="-"/>
            </a:pPr>
            <a:r>
              <a:rPr lang="en-GB" baseline="0" dirty="0" smtClean="0"/>
              <a:t>Week 6 </a:t>
            </a:r>
            <a:r>
              <a:rPr lang="en-GB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Game balancing</a:t>
            </a:r>
            <a:endParaRPr lang="en-GB" dirty="0" smtClean="0"/>
          </a:p>
          <a:p>
            <a:pPr marL="628650" lvl="1" indent="-171450">
              <a:buFontTx/>
              <a:buChar char="-"/>
            </a:pPr>
            <a:r>
              <a:rPr lang="en-GB" dirty="0" smtClean="0"/>
              <a:t>Implemented</a:t>
            </a:r>
            <a:r>
              <a:rPr lang="en-GB" baseline="0" dirty="0" smtClean="0"/>
              <a:t> fog of </a:t>
            </a:r>
            <a:r>
              <a:rPr lang="en-GB" baseline="0" dirty="0" smtClean="0"/>
              <a:t>war, movement formation, map navigation, autofire</a:t>
            </a:r>
            <a:endParaRPr lang="en-GB" baseline="0" dirty="0" smtClean="0"/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Extra </a:t>
            </a:r>
            <a:r>
              <a:rPr lang="en-GB" baseline="0" dirty="0" smtClean="0"/>
              <a:t>four player map added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Bug fixes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41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SCALABILITY [ 30s ]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Project scalability</a:t>
            </a:r>
            <a:r>
              <a:rPr lang="en-GB" baseline="0" dirty="0" smtClean="0"/>
              <a:t> was a large consideration during many development decisions for the engine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Addition of new units/buildings/defences is very quick requiring a couple of additions to the constants file on server and client side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Gave us good practice in creating software which may be expanded upon at a later time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8483D-A07D-4805-BD9E-B775AE1ABF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64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96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4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4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5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4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73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66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9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1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29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3286-03B3-447E-9994-E4AB326F864D}" type="datetimeFigureOut">
              <a:rPr lang="en-GB" smtClean="0"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A562-2F3C-4ADE-BFE5-14EBC229F4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2" y="3044"/>
            <a:ext cx="12197419" cy="68549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486295" y="3736723"/>
            <a:ext cx="9144000" cy="1301620"/>
          </a:xfrm>
        </p:spPr>
        <p:txBody>
          <a:bodyPr/>
          <a:lstStyle/>
          <a:p>
            <a:pPr lvl="0"/>
            <a:r>
              <a:rPr lang="en-GB" sz="3200" i="1" dirty="0">
                <a:solidFill>
                  <a:srgbClr val="7F7F7F"/>
                </a:solidFill>
              </a:rPr>
              <a:t>Majaro – Matt, James, Rob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557125" y="2210251"/>
            <a:ext cx="11072323" cy="1745937"/>
            <a:chOff x="557125" y="2210251"/>
            <a:chExt cx="11072323" cy="1745937"/>
          </a:xfrm>
        </p:grpSpPr>
        <p:pic>
          <p:nvPicPr>
            <p:cNvPr id="5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125" y="2379790"/>
              <a:ext cx="1143000" cy="125104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3239" y="2401342"/>
              <a:ext cx="810002" cy="125344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615" y="2393643"/>
              <a:ext cx="1223768" cy="125941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6881" y="2391146"/>
              <a:ext cx="1194316" cy="125344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7046" y="2766846"/>
              <a:ext cx="985933" cy="51300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5116" y="2398791"/>
              <a:ext cx="1746741" cy="125104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4750" y="2379790"/>
              <a:ext cx="1545957" cy="157638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7583" y="2359435"/>
              <a:ext cx="1292129" cy="13297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2888" y="2210251"/>
              <a:ext cx="1776560" cy="174593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653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800" y="365125"/>
            <a:ext cx="8636000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Assets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600" y="1825625"/>
            <a:ext cx="7823200" cy="435133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using GIMP 2.8</a:t>
            </a: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Original sprite designs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591"/>
          <a:stretch/>
        </p:blipFill>
        <p:spPr>
          <a:xfrm>
            <a:off x="-12700" y="0"/>
            <a:ext cx="380485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82271" y="1526857"/>
            <a:ext cx="1521714" cy="2282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78" y="3713035"/>
            <a:ext cx="28575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57" y="4130611"/>
            <a:ext cx="1682370" cy="16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73900" cy="461327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new technologies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Netty sockets and its quirks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Random disconnects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cost lots of development time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management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Overly ambitious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 solid idea of exactly what features we would deliver (up in the air)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Issues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Git not utilised as well as it could have been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Eclipse. Just Eclipse.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2638425"/>
            <a:ext cx="47053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2195"/>
          <a:stretch/>
        </p:blipFill>
        <p:spPr>
          <a:xfrm>
            <a:off x="0" y="3760219"/>
            <a:ext cx="6515100" cy="3097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would we do differently?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905500"/>
            <a:ext cx="1676400" cy="1676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825625"/>
            <a:ext cx="9861223" cy="2727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 different IDE (out of the hundreds available…)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thorough weekly plans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a single feature at a time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 Tests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860" r="20382"/>
          <a:stretch/>
        </p:blipFill>
        <p:spPr>
          <a:xfrm>
            <a:off x="6398135" y="-7620"/>
            <a:ext cx="5793865" cy="3522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Origins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7576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Considered genres;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Reaction (Mario Party)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Simulation (Sims)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Board Games (Risk) 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RTS (Age of Empires)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Agreed on an RTS Genre taking inspiration from Command &amp; Conquer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Tiberium Twilight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Resultantly we felt by being browser-based for accessibility and by implementing a full top-down implementation our game was unique. 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435" b="8992"/>
          <a:stretch/>
        </p:blipFill>
        <p:spPr>
          <a:xfrm>
            <a:off x="8175625" y="1076074"/>
            <a:ext cx="4029075" cy="5781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Strategy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feature plan for the game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Tailored the plan for scalability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Fundamentals implemented first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Once stable extra features were added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 occurred semi-regularly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 tested on implementation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Sam and Steve tested ‘stable’ builds on Fridays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Alpha testing was done by friendly office testers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591" b="50387"/>
          <a:stretch/>
        </p:blipFill>
        <p:spPr>
          <a:xfrm>
            <a:off x="-12701" y="4252662"/>
            <a:ext cx="7362825" cy="26180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functionality completed first to assure a stable functioning game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Weekly Friday meetings allowed us to stay on track and judge progress</a:t>
            </a:r>
          </a:p>
          <a:p>
            <a:pPr lvl="1"/>
            <a:endParaRPr lang="en-GB" dirty="0"/>
          </a:p>
          <a:p>
            <a:r>
              <a:rPr lang="en-GB" dirty="0" smtClean="0"/>
              <a:t>Regular testing helped us locate and fix bugs as soon as they occurred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1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561975"/>
            <a:ext cx="9286875" cy="6296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Technologies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Backend Server:</a:t>
            </a:r>
          </a:p>
          <a:p>
            <a:pPr lvl="1"/>
            <a:r>
              <a:rPr lang="en-GB" dirty="0" smtClean="0"/>
              <a:t>Java, Netty, REST Easy, MySQL</a:t>
            </a:r>
          </a:p>
          <a:p>
            <a:pPr lvl="1"/>
            <a:endParaRPr lang="en-GB" dirty="0"/>
          </a:p>
          <a:p>
            <a:r>
              <a:rPr lang="en-GB" dirty="0" smtClean="0"/>
              <a:t>Frontend Client:</a:t>
            </a:r>
          </a:p>
          <a:p>
            <a:pPr lvl="1"/>
            <a:r>
              <a:rPr lang="en-GB" dirty="0" smtClean="0"/>
              <a:t>Angular, </a:t>
            </a:r>
            <a:r>
              <a:rPr lang="en-GB" dirty="0" err="1" smtClean="0"/>
              <a:t>Phaser</a:t>
            </a:r>
            <a:r>
              <a:rPr lang="en-GB" dirty="0" smtClean="0"/>
              <a:t>, </a:t>
            </a:r>
            <a:r>
              <a:rPr lang="en-GB" dirty="0" err="1" smtClean="0"/>
              <a:t>SocketIO</a:t>
            </a:r>
            <a:r>
              <a:rPr lang="en-GB" dirty="0" smtClean="0"/>
              <a:t>, </a:t>
            </a:r>
            <a:r>
              <a:rPr lang="en-GB" dirty="0" smtClean="0"/>
              <a:t>HTML5, </a:t>
            </a:r>
            <a:r>
              <a:rPr lang="en-GB" dirty="0" smtClean="0"/>
              <a:t>CSS3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Other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GIMP 2.8, Git, JIRA, Eclipse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2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Rationale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 relevant technologies usable beyond the project</a:t>
            </a:r>
          </a:p>
          <a:p>
            <a:pPr lvl="1"/>
            <a:r>
              <a:rPr lang="en-GB" dirty="0" smtClean="0"/>
              <a:t>Java Server, Angular Client, MySQL Database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Phaser.js used for client game engine</a:t>
            </a:r>
          </a:p>
          <a:p>
            <a:pPr lvl="1"/>
            <a:endParaRPr lang="en-GB" dirty="0"/>
          </a:p>
          <a:p>
            <a:r>
              <a:rPr lang="en-GB" dirty="0" smtClean="0"/>
              <a:t>Technology chosen for a more comprehensive learning experience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-12700" y="3616325"/>
            <a:ext cx="12217401" cy="3254375"/>
            <a:chOff x="-12700" y="3616325"/>
            <a:chExt cx="12217401" cy="3254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5429250"/>
              <a:ext cx="12058650" cy="14287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4516" b="30837"/>
            <a:stretch/>
          </p:blipFill>
          <p:spPr>
            <a:xfrm>
              <a:off x="-12700" y="3616325"/>
              <a:ext cx="4038600" cy="325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1" y="4179205"/>
              <a:ext cx="3594100" cy="2678795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8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6735"/>
          <a:stretch/>
        </p:blipFill>
        <p:spPr>
          <a:xfrm>
            <a:off x="4200525" y="4295775"/>
            <a:ext cx="7991475" cy="2714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Progress Diary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1900" cy="4351338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1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Brainstorming, Approach to development, Proof of concept for some technologies, Game engine research, Server skeleton constructed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2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Engine &amp; Netty </a:t>
            </a:r>
            <a:r>
              <a:rPr lang="en-GB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PoCs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UX web application design, </a:t>
            </a:r>
            <a:r>
              <a:rPr lang="en-GB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Clientside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turrets, Work on Login, Registration &amp; Servers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3 :</a:t>
            </a:r>
          </a:p>
          <a:p>
            <a:pPr lvl="1"/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 on UI, Socket server constructed, Work on Game Lobby, Server engine skeleton constructed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Progress Diary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Implemented path finding, cross computer game sync, game and server lobby work continued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Sockets migrated to single unit, created two maps, Implemented; HUD, target selection, damage calculation and tank hub building</a:t>
            </a:r>
          </a:p>
          <a:p>
            <a:pPr lvl="1"/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Week 6 :</a:t>
            </a:r>
          </a:p>
          <a:p>
            <a:pPr lvl="1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Game balancing, added extra map, bug fixes (clearly not enough), Implemented; unit formations, map navigation, autofire, build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6735"/>
          <a:stretch/>
        </p:blipFill>
        <p:spPr>
          <a:xfrm>
            <a:off x="4200525" y="4295775"/>
            <a:ext cx="7991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Large consideration during engine design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 of new game items is quick and easy requiring few changes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Good practice for creating modular and extensible</a:t>
            </a:r>
          </a:p>
          <a:p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2700" y="3616325"/>
            <a:ext cx="12217401" cy="3254375"/>
            <a:chOff x="-12700" y="3616325"/>
            <a:chExt cx="12217401" cy="32543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5429250"/>
              <a:ext cx="12058650" cy="14287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4516" b="30837"/>
            <a:stretch/>
          </p:blipFill>
          <p:spPr>
            <a:xfrm>
              <a:off x="-12700" y="3616325"/>
              <a:ext cx="4038600" cy="32543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1" y="4179205"/>
              <a:ext cx="3594100" cy="267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1093</Words>
  <Application>Microsoft Office PowerPoint</Application>
  <PresentationFormat>Widescreen</PresentationFormat>
  <Paragraphs>214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Game Origins</vt:lpstr>
      <vt:lpstr>Project Strategy</vt:lpstr>
      <vt:lpstr>Project Strategy Rationale</vt:lpstr>
      <vt:lpstr>Key Technologies</vt:lpstr>
      <vt:lpstr>Technology Rationale</vt:lpstr>
      <vt:lpstr>Project Progress Diary</vt:lpstr>
      <vt:lpstr>Project Progress Diary</vt:lpstr>
      <vt:lpstr>Scalability</vt:lpstr>
      <vt:lpstr>Creating Assets</vt:lpstr>
      <vt:lpstr>Challenges</vt:lpstr>
      <vt:lpstr>What would we do differently?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Wars</dc:title>
  <dc:creator>Matthew Webber</dc:creator>
  <cp:lastModifiedBy>James Hill</cp:lastModifiedBy>
  <cp:revision>89</cp:revision>
  <dcterms:created xsi:type="dcterms:W3CDTF">2015-10-07T08:43:44Z</dcterms:created>
  <dcterms:modified xsi:type="dcterms:W3CDTF">2015-10-09T12:34:21Z</dcterms:modified>
</cp:coreProperties>
</file>